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7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464" r:id="rId38"/>
    <p:sldId id="470" r:id="rId39"/>
    <p:sldId id="465" r:id="rId40"/>
    <p:sldId id="472" r:id="rId41"/>
    <p:sldId id="473" r:id="rId42"/>
    <p:sldId id="474" r:id="rId43"/>
    <p:sldId id="476" r:id="rId44"/>
    <p:sldId id="370" r:id="rId45"/>
    <p:sldId id="367" r:id="rId46"/>
    <p:sldId id="371" r:id="rId47"/>
    <p:sldId id="372" r:id="rId48"/>
    <p:sldId id="373" r:id="rId49"/>
    <p:sldId id="374" r:id="rId50"/>
    <p:sldId id="377" r:id="rId51"/>
    <p:sldId id="375" r:id="rId52"/>
    <p:sldId id="379" r:id="rId53"/>
    <p:sldId id="376" r:id="rId54"/>
    <p:sldId id="378" r:id="rId55"/>
    <p:sldId id="381" r:id="rId56"/>
    <p:sldId id="380" r:id="rId57"/>
    <p:sldId id="382" r:id="rId58"/>
    <p:sldId id="384" r:id="rId59"/>
    <p:sldId id="383" r:id="rId60"/>
    <p:sldId id="385" r:id="rId61"/>
    <p:sldId id="443" r:id="rId62"/>
    <p:sldId id="387" r:id="rId63"/>
    <p:sldId id="386" r:id="rId64"/>
    <p:sldId id="458" r:id="rId65"/>
    <p:sldId id="44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2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40.wmf"/><Relationship Id="rId7" Type="http://schemas.openxmlformats.org/officeDocument/2006/relationships/image" Target="../media/image144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10" Type="http://schemas.openxmlformats.org/officeDocument/2006/relationships/image" Target="../media/image145.wmf"/><Relationship Id="rId4" Type="http://schemas.openxmlformats.org/officeDocument/2006/relationships/image" Target="../media/image141.wmf"/><Relationship Id="rId9" Type="http://schemas.openxmlformats.org/officeDocument/2006/relationships/image" Target="../media/image13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5" Type="http://schemas.openxmlformats.org/officeDocument/2006/relationships/image" Target="../media/image160.emf"/><Relationship Id="rId4" Type="http://schemas.openxmlformats.org/officeDocument/2006/relationships/image" Target="../media/image15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4" Type="http://schemas.openxmlformats.org/officeDocument/2006/relationships/image" Target="../media/image18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5" Type="http://schemas.openxmlformats.org/officeDocument/2006/relationships/image" Target="../media/image236.wmf"/><Relationship Id="rId4" Type="http://schemas.openxmlformats.org/officeDocument/2006/relationships/image" Target="../media/image2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8.png"/><Relationship Id="rId4" Type="http://schemas.openxmlformats.org/officeDocument/2006/relationships/image" Target="../media/image103.wmf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21" Type="http://schemas.openxmlformats.org/officeDocument/2006/relationships/image" Target="../media/image123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12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web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wmf"/><Relationship Id="rId3" Type="http://schemas.openxmlformats.org/officeDocument/2006/relationships/oleObject" Target="../embeddings/oleObject40.bin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34.wmf"/><Relationship Id="rId5" Type="http://schemas.openxmlformats.org/officeDocument/2006/relationships/image" Target="../media/image137.gif"/><Relationship Id="rId15" Type="http://schemas.openxmlformats.org/officeDocument/2006/relationships/image" Target="../media/image136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132.wmf"/><Relationship Id="rId9" Type="http://schemas.openxmlformats.org/officeDocument/2006/relationships/image" Target="../media/image86.png"/><Relationship Id="rId14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142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131.png"/><Relationship Id="rId21" Type="http://schemas.openxmlformats.org/officeDocument/2006/relationships/image" Target="../media/image136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14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141.wmf"/><Relationship Id="rId5" Type="http://schemas.openxmlformats.org/officeDocument/2006/relationships/image" Target="../media/image138.wmf"/><Relationship Id="rId15" Type="http://schemas.openxmlformats.org/officeDocument/2006/relationships/image" Target="../media/image143.wmf"/><Relationship Id="rId23" Type="http://schemas.openxmlformats.org/officeDocument/2006/relationships/image" Target="../media/image145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135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40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153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2.wmf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149.w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5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155.jpg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5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62.wmf"/><Relationship Id="rId3" Type="http://schemas.openxmlformats.org/officeDocument/2006/relationships/oleObject" Target="../embeddings/oleObject67.bin"/><Relationship Id="rId21" Type="http://schemas.openxmlformats.org/officeDocument/2006/relationships/image" Target="../media/image129.png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1.wmf"/><Relationship Id="rId20" Type="http://schemas.openxmlformats.org/officeDocument/2006/relationships/image" Target="../media/image16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4.bin"/><Relationship Id="rId10" Type="http://schemas.openxmlformats.org/officeDocument/2006/relationships/oleObject" Target="../embeddings/oleObject71.bin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156.wmf"/><Relationship Id="rId9" Type="http://schemas.openxmlformats.org/officeDocument/2006/relationships/image" Target="../media/image158.wmf"/><Relationship Id="rId14" Type="http://schemas.openxmlformats.org/officeDocument/2006/relationships/image" Target="../media/image16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168.wmf"/><Relationship Id="rId3" Type="http://schemas.openxmlformats.org/officeDocument/2006/relationships/oleObject" Target="../embeddings/oleObject77.bin"/><Relationship Id="rId7" Type="http://schemas.openxmlformats.org/officeDocument/2006/relationships/image" Target="../media/image165.wmf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9.png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167.wmf"/><Relationship Id="rId5" Type="http://schemas.openxmlformats.org/officeDocument/2006/relationships/image" Target="../media/image170.png"/><Relationship Id="rId15" Type="http://schemas.openxmlformats.org/officeDocument/2006/relationships/image" Target="../media/image169.wmf"/><Relationship Id="rId10" Type="http://schemas.openxmlformats.org/officeDocument/2006/relationships/oleObject" Target="../embeddings/oleObject80.bin"/><Relationship Id="rId4" Type="http://schemas.openxmlformats.org/officeDocument/2006/relationships/image" Target="../media/image164.wmf"/><Relationship Id="rId9" Type="http://schemas.openxmlformats.org/officeDocument/2006/relationships/image" Target="../media/image166.wmf"/><Relationship Id="rId14" Type="http://schemas.openxmlformats.org/officeDocument/2006/relationships/oleObject" Target="../embeddings/oleObject8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gif"/><Relationship Id="rId7" Type="http://schemas.openxmlformats.org/officeDocument/2006/relationships/image" Target="../media/image180.png"/><Relationship Id="rId2" Type="http://schemas.openxmlformats.org/officeDocument/2006/relationships/image" Target="../media/image17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gif"/><Relationship Id="rId4" Type="http://schemas.openxmlformats.org/officeDocument/2006/relationships/image" Target="../media/image177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6.jpg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8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84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8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9.jpg"/><Relationship Id="rId5" Type="http://schemas.openxmlformats.org/officeDocument/2006/relationships/image" Target="../media/image198.jpeg"/><Relationship Id="rId4" Type="http://schemas.openxmlformats.org/officeDocument/2006/relationships/image" Target="../media/image197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202.jpg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0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0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215.png"/><Relationship Id="rId7" Type="http://schemas.openxmlformats.org/officeDocument/2006/relationships/image" Target="../media/image21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21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8.jpg"/><Relationship Id="rId4" Type="http://schemas.openxmlformats.org/officeDocument/2006/relationships/image" Target="../media/image21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231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236.wmf"/><Relationship Id="rId3" Type="http://schemas.openxmlformats.org/officeDocument/2006/relationships/image" Target="../media/image237.jpeg"/><Relationship Id="rId7" Type="http://schemas.openxmlformats.org/officeDocument/2006/relationships/image" Target="../media/image233.wmf"/><Relationship Id="rId12" Type="http://schemas.openxmlformats.org/officeDocument/2006/relationships/oleObject" Target="../embeddings/oleObject9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235.wmf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23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4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2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4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4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5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6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3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4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5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6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2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94601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0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0" name="Equation" r:id="rId3" imgW="1765080" imgH="990360" progId="Equation.DSMT4">
                  <p:embed/>
                </p:oleObj>
              </mc:Choice>
              <mc:Fallback>
                <p:oleObj name="Equation" r:id="rId3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1" name="Equation" r:id="rId5" imgW="1777680" imgH="1079280" progId="Equation.DSMT4">
                  <p:embed/>
                </p:oleObj>
              </mc:Choice>
              <mc:Fallback>
                <p:oleObj name="Equation" r:id="rId5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9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0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1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2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3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27641" y="2415048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2125" y="292681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6447" y="4733871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5478529"/>
            <a:ext cx="1076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name="Equation" r:id="rId3" imgW="1777680" imgH="1079280" progId="Equation.DSMT4">
                  <p:embed/>
                </p:oleObj>
              </mc:Choice>
              <mc:Fallback>
                <p:oleObj name="Equation" r:id="rId3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58" name="Equation" r:id="rId6" imgW="164880" imgH="164880" progId="Equation.DSMT4">
                    <p:embed/>
                  </p:oleObj>
                </mc:Choice>
                <mc:Fallback>
                  <p:oleObj name="Equation" r:id="rId6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9" name="Equation" r:id="rId10" imgW="2590560" imgH="1079280" progId="Equation.DSMT4">
                  <p:embed/>
                </p:oleObj>
              </mc:Choice>
              <mc:Fallback>
                <p:oleObj name="Equation" r:id="rId10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27792"/>
              </p:ext>
            </p:extLst>
          </p:nvPr>
        </p:nvGraphicFramePr>
        <p:xfrm>
          <a:off x="5281613" y="4075113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Equation" r:id="rId12" imgW="1841400" imgH="990360" progId="Equation.DSMT4">
                  <p:embed/>
                </p:oleObj>
              </mc:Choice>
              <mc:Fallback>
                <p:oleObj name="Equation" r:id="rId12" imgW="1841400" imgH="990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81613" y="4075113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1" name="Equation" r:id="rId14" imgW="1625400" imgH="469800" progId="Equation.DSMT4">
                  <p:embed/>
                </p:oleObj>
              </mc:Choice>
              <mc:Fallback>
                <p:oleObj name="Equation" r:id="rId14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0001"/>
              </p:ext>
            </p:extLst>
          </p:nvPr>
        </p:nvGraphicFramePr>
        <p:xfrm>
          <a:off x="2968025" y="350540"/>
          <a:ext cx="5805272" cy="5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8" name="Equation" r:id="rId4" imgW="5168880" imgH="520560" progId="Equation.DSMT4">
                  <p:embed/>
                </p:oleObj>
              </mc:Choice>
              <mc:Fallback>
                <p:oleObj name="Equation" r:id="rId4" imgW="51688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68025" y="350540"/>
                        <a:ext cx="5805272" cy="5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9" name="Equation" r:id="rId6" imgW="2793960" imgH="533160" progId="Equation.DSMT4">
                  <p:embed/>
                </p:oleObj>
              </mc:Choice>
              <mc:Fallback>
                <p:oleObj name="Equation" r:id="rId6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name="Equation" r:id="rId8" imgW="2463480" imgH="520560" progId="Equation.DSMT4">
                  <p:embed/>
                </p:oleObj>
              </mc:Choice>
              <mc:Fallback>
                <p:oleObj name="Equation" r:id="rId8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27219"/>
              </p:ext>
            </p:extLst>
          </p:nvPr>
        </p:nvGraphicFramePr>
        <p:xfrm>
          <a:off x="293688" y="2941638"/>
          <a:ext cx="73136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1" name="Equation" r:id="rId10" imgW="6298920" imgH="571320" progId="Equation.DSMT4">
                  <p:embed/>
                </p:oleObj>
              </mc:Choice>
              <mc:Fallback>
                <p:oleObj name="Equation" r:id="rId10" imgW="629892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3688" y="2941638"/>
                        <a:ext cx="731361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20721"/>
              </p:ext>
            </p:extLst>
          </p:nvPr>
        </p:nvGraphicFramePr>
        <p:xfrm>
          <a:off x="2815453" y="3706648"/>
          <a:ext cx="50546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Equation" r:id="rId12" imgW="4356000" imgH="939600" progId="Equation.DSMT4">
                  <p:embed/>
                </p:oleObj>
              </mc:Choice>
              <mc:Fallback>
                <p:oleObj name="Equation" r:id="rId12" imgW="4356000" imgH="9396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5453" y="3706648"/>
                        <a:ext cx="50546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Equation" r:id="rId14" imgW="2095200" imgH="469800" progId="Equation.DSMT4">
                  <p:embed/>
                </p:oleObj>
              </mc:Choice>
              <mc:Fallback>
                <p:oleObj name="Equation" r:id="rId14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Equation" r:id="rId16" imgW="1498320" imgH="279360" progId="Equation.DSMT4">
                  <p:embed/>
                </p:oleObj>
              </mc:Choice>
              <mc:Fallback>
                <p:oleObj name="Equation" r:id="rId16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50956"/>
              </p:ext>
            </p:extLst>
          </p:nvPr>
        </p:nvGraphicFramePr>
        <p:xfrm>
          <a:off x="143712" y="4744345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5" name="Equation" r:id="rId18" imgW="1841400" imgH="990360" progId="Equation.DSMT4">
                  <p:embed/>
                </p:oleObj>
              </mc:Choice>
              <mc:Fallback>
                <p:oleObj name="Equation" r:id="rId18" imgW="1841400" imgH="9903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3712" y="4744345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6" name="Equation" r:id="rId20" imgW="1625400" imgH="469800" progId="Equation.DSMT4">
                  <p:embed/>
                </p:oleObj>
              </mc:Choice>
              <mc:Fallback>
                <p:oleObj name="Equation" r:id="rId20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Equation" r:id="rId22" imgW="3238200" imgH="1079280" progId="Equation.DSMT4">
                  <p:embed/>
                </p:oleObj>
              </mc:Choice>
              <mc:Fallback>
                <p:oleObj name="Equation" r:id="rId22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Equation" r:id="rId3" imgW="4546440" imgH="1079280" progId="Equation.DSMT4">
                  <p:embed/>
                </p:oleObj>
              </mc:Choice>
              <mc:Fallback>
                <p:oleObj name="Equation" r:id="rId3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Equation" r:id="rId5" imgW="1485720" imgH="469800" progId="Equation.DSMT4">
                  <p:embed/>
                </p:oleObj>
              </mc:Choice>
              <mc:Fallback>
                <p:oleObj name="Equation" r:id="rId5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Equation" r:id="rId7" imgW="5626080" imgH="1041120" progId="Equation.DSMT4">
                  <p:embed/>
                </p:oleObj>
              </mc:Choice>
              <mc:Fallback>
                <p:oleObj name="Equation" r:id="rId7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Equation" r:id="rId9" imgW="2108160" imgH="571320" progId="Equation.DSMT4">
                  <p:embed/>
                </p:oleObj>
              </mc:Choice>
              <mc:Fallback>
                <p:oleObj name="Equation" r:id="rId9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Equation" r:id="rId11" imgW="838080" imgH="279360" progId="Equation.DSMT4">
                  <p:embed/>
                </p:oleObj>
              </mc:Choice>
              <mc:Fallback>
                <p:oleObj name="Equation" r:id="rId11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8" name="Equation" r:id="rId13" imgW="1028520" imgH="241200" progId="Equation.DSMT4">
                  <p:embed/>
                </p:oleObj>
              </mc:Choice>
              <mc:Fallback>
                <p:oleObj name="Equation" r:id="rId13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9" name="Equation" r:id="rId15" imgW="1002960" imgH="241200" progId="Equation.DSMT4">
                  <p:embed/>
                </p:oleObj>
              </mc:Choice>
              <mc:Fallback>
                <p:oleObj name="Equation" r:id="rId15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0" name="Equation" r:id="rId17" imgW="838080" imgH="469800" progId="Equation.DSMT4">
                  <p:embed/>
                </p:oleObj>
              </mc:Choice>
              <mc:Fallback>
                <p:oleObj name="Equation" r:id="rId17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Equation" r:id="rId4" imgW="1028520" imgH="241200" progId="Equation.DSMT4">
                  <p:embed/>
                </p:oleObj>
              </mc:Choice>
              <mc:Fallback>
                <p:oleObj name="Equation" r:id="rId4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Equation" r:id="rId6" imgW="1002960" imgH="241200" progId="Equation.DSMT4">
                  <p:embed/>
                </p:oleObj>
              </mc:Choice>
              <mc:Fallback>
                <p:oleObj name="Equation" r:id="rId6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Equation" r:id="rId8" imgW="1130040" imgH="495000" progId="Equation.DSMT4">
                  <p:embed/>
                </p:oleObj>
              </mc:Choice>
              <mc:Fallback>
                <p:oleObj name="Equation" r:id="rId8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9" name="Equation" r:id="rId3" imgW="749160" imgH="520560" progId="Equation.DSMT4">
                  <p:embed/>
                </p:oleObj>
              </mc:Choice>
              <mc:Fallback>
                <p:oleObj name="Equation" r:id="rId3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0" name="Equation" r:id="rId5" imgW="152280" imgH="203040" progId="Equation.DSMT4">
                  <p:embed/>
                </p:oleObj>
              </mc:Choice>
              <mc:Fallback>
                <p:oleObj name="Equation" r:id="rId5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1"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2" name="Equation" r:id="rId8" imgW="533160" imgH="203040" progId="Equation.DSMT4">
                  <p:embed/>
                </p:oleObj>
              </mc:Choice>
              <mc:Fallback>
                <p:oleObj name="Equation" r:id="rId8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Equation" r:id="rId10" imgW="533160" imgH="203040" progId="Equation.DSMT4">
                  <p:embed/>
                </p:oleObj>
              </mc:Choice>
              <mc:Fallback>
                <p:oleObj name="Equation" r:id="rId10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" name="Equation" r:id="rId11" imgW="253800" imgH="203040" progId="Equation.DSMT4">
                  <p:embed/>
                </p:oleObj>
              </mc:Choice>
              <mc:Fallback>
                <p:oleObj name="Equation" r:id="rId11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" name="Equation" r:id="rId13" imgW="1695405" imgH="400129" progId="Equation.DSMT4">
                  <p:embed/>
                </p:oleObj>
              </mc:Choice>
              <mc:Fallback>
                <p:oleObj name="Equation" r:id="rId13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6" name="Equation" r:id="rId15" imgW="1562040" imgH="291960" progId="Equation.DSMT4">
                  <p:embed/>
                </p:oleObj>
              </mc:Choice>
              <mc:Fallback>
                <p:oleObj name="Equation" r:id="rId15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7" name="Equation" r:id="rId17" imgW="1536480" imgH="241200" progId="Equation.DSMT4">
                  <p:embed/>
                </p:oleObj>
              </mc:Choice>
              <mc:Fallback>
                <p:oleObj name="Equation" r:id="rId17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8" name="Equation" r:id="rId19" imgW="1409400" imgH="469800" progId="Equation.DSMT4">
                  <p:embed/>
                </p:oleObj>
              </mc:Choice>
              <mc:Fallback>
                <p:oleObj name="Equation" r:id="rId19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4" name="Equation" r:id="rId3" imgW="647640" imgH="520560" progId="Equation.DSMT4">
                  <p:embed/>
                </p:oleObj>
              </mc:Choice>
              <mc:Fallback>
                <p:oleObj name="Equation" r:id="rId3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5" name="Equation" r:id="rId6" imgW="1257120" imgH="253800" progId="Equation.DSMT4">
                  <p:embed/>
                </p:oleObj>
              </mc:Choice>
              <mc:Fallback>
                <p:oleObj name="Equation" r:id="rId6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Equation" r:id="rId8" imgW="3377880" imgH="533160" progId="Equation.DSMT4">
                  <p:embed/>
                </p:oleObj>
              </mc:Choice>
              <mc:Fallback>
                <p:oleObj name="Equation" r:id="rId8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7" name="Equation" r:id="rId10" imgW="888840" imgH="253800" progId="Equation.DSMT4">
                  <p:embed/>
                </p:oleObj>
              </mc:Choice>
              <mc:Fallback>
                <p:oleObj name="Equation" r:id="rId10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Equation" r:id="rId12" imgW="2070000" imgH="469800" progId="Equation.DSMT4">
                  <p:embed/>
                </p:oleObj>
              </mc:Choice>
              <mc:Fallback>
                <p:oleObj name="Equation" r:id="rId12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9" name="Equation" r:id="rId14" imgW="1130040" imgH="520560" progId="Equation.DSMT4">
                  <p:embed/>
                </p:oleObj>
              </mc:Choice>
              <mc:Fallback>
                <p:oleObj name="Equation" r:id="rId14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2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3" name="Equation" r:id="rId7" imgW="457200" imgH="203040" progId="Equation.DSMT4">
                  <p:embed/>
                </p:oleObj>
              </mc:Choice>
              <mc:Fallback>
                <p:oleObj name="Equation" r:id="rId7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4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5" name="Equation" r:id="rId11" imgW="419040" imgH="190440" progId="Equation.DSMT4">
                  <p:embed/>
                </p:oleObj>
              </mc:Choice>
              <mc:Fallback>
                <p:oleObj name="Equation" r:id="rId11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Equation" r:id="rId6" imgW="1688760" imgH="469800" progId="Equation.DSMT4">
                  <p:embed/>
                </p:oleObj>
              </mc:Choice>
              <mc:Fallback>
                <p:oleObj name="Equation" r:id="rId6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4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5" name="Equation" r:id="rId6" imgW="939600" imgH="393480" progId="Equation.DSMT4">
                  <p:embed/>
                </p:oleObj>
              </mc:Choice>
              <mc:Fallback>
                <p:oleObj name="Equation" r:id="rId6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6" name="Equation" r:id="rId8" imgW="1257120" imgH="253800" progId="Equation.DSMT4">
                  <p:embed/>
                </p:oleObj>
              </mc:Choice>
              <mc:Fallback>
                <p:oleObj name="Equation" r:id="rId8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408</Words>
  <Application>Microsoft Office PowerPoint</Application>
  <PresentationFormat>Экран (4:3)</PresentationFormat>
  <Paragraphs>117</Paragraphs>
  <Slides>63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1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398</cp:revision>
  <dcterms:created xsi:type="dcterms:W3CDTF">2012-04-26T17:06:14Z</dcterms:created>
  <dcterms:modified xsi:type="dcterms:W3CDTF">2022-04-29T13:25:56Z</dcterms:modified>
</cp:coreProperties>
</file>